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42848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422344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78131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77483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257679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96141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48673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04988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43641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212451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28430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BC67B-8FBA-4304-8BDF-C035003C37AA}" type="datetimeFigureOut">
              <a:rPr lang="de-CH" smtClean="0"/>
              <a:t>12.04.2024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B994-2F5E-418A-8D8D-1D7682CC867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506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36146" y="1095375"/>
            <a:ext cx="1297202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Gemeindeschreiber / Verwaltungsleiter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034746" y="530915"/>
            <a:ext cx="81104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200" b="1" smtClean="0"/>
              <a:t>Gemeinderat</a:t>
            </a:r>
            <a:endParaRPr lang="de-CH" sz="1000" b="1"/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0" y="0"/>
            <a:ext cx="12192000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524875" algn="r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524875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524875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5248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tabLst>
                <a:tab pos="11839575" algn="r"/>
              </a:tabLst>
              <a:defRPr/>
            </a:pPr>
            <a:r>
              <a:rPr lang="de-CH" altLang="de-DE" sz="1600" b="1" smtClean="0"/>
              <a:t>Organigramm Gemeinde Frick                                    	</a:t>
            </a:r>
            <a:r>
              <a:rPr lang="de-CH" altLang="de-DE" sz="1000" b="1" smtClean="0"/>
              <a:t>Ausführungsbestimmungen zum Personalreglement Anhang </a:t>
            </a:r>
            <a:r>
              <a:rPr lang="de-CH" altLang="de-DE" sz="1050" b="1" smtClean="0"/>
              <a:t>1</a:t>
            </a:r>
          </a:p>
          <a:p>
            <a:pPr eaLnBrk="1" hangingPunct="1">
              <a:spcBef>
                <a:spcPts val="300"/>
              </a:spcBef>
              <a:buFontTx/>
              <a:buNone/>
              <a:defRPr/>
            </a:pPr>
            <a:r>
              <a:rPr lang="de-CH" altLang="de-DE" sz="1000" smtClean="0"/>
              <a:t>Stand 01.11.2022</a:t>
            </a:r>
          </a:p>
        </p:txBody>
      </p:sp>
      <p:cxnSp>
        <p:nvCxnSpPr>
          <p:cNvPr id="9" name="Gerader Verbinder 8"/>
          <p:cNvCxnSpPr/>
          <p:nvPr/>
        </p:nvCxnSpPr>
        <p:spPr>
          <a:xfrm flipH="1">
            <a:off x="2684747" y="807914"/>
            <a:ext cx="0" cy="287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>
            <a:stCxn id="4" idx="2"/>
          </p:cNvCxnSpPr>
          <p:nvPr/>
        </p:nvCxnSpPr>
        <p:spPr>
          <a:xfrm>
            <a:off x="2684747" y="1495485"/>
            <a:ext cx="0" cy="1961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975132" y="3874535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Soziales</a:t>
            </a:r>
          </a:p>
        </p:txBody>
      </p:sp>
      <p:cxnSp>
        <p:nvCxnSpPr>
          <p:cNvPr id="14" name="Gerader Verbinder 13"/>
          <p:cNvCxnSpPr/>
          <p:nvPr/>
        </p:nvCxnSpPr>
        <p:spPr>
          <a:xfrm flipH="1">
            <a:off x="914401" y="3450069"/>
            <a:ext cx="716690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75325" y="3863520"/>
            <a:ext cx="1297202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Empfang / Kanzlei / Einwohnerdienste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704074" y="3863520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Finanzen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3122396" y="3863520"/>
            <a:ext cx="1297202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Regionales Steueramt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4546383" y="3861647"/>
            <a:ext cx="1297202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Regionales Betreibungsamt</a:t>
            </a:r>
          </a:p>
        </p:txBody>
      </p:sp>
      <p:cxnSp>
        <p:nvCxnSpPr>
          <p:cNvPr id="52" name="Gerader Verbinder 51"/>
          <p:cNvCxnSpPr>
            <a:endCxn id="25" idx="0"/>
          </p:cNvCxnSpPr>
          <p:nvPr/>
        </p:nvCxnSpPr>
        <p:spPr>
          <a:xfrm>
            <a:off x="2352675" y="3445907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/>
          <p:nvPr/>
        </p:nvCxnSpPr>
        <p:spPr>
          <a:xfrm flipH="1">
            <a:off x="3766234" y="3445907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/>
          <p:cNvCxnSpPr/>
          <p:nvPr/>
        </p:nvCxnSpPr>
        <p:spPr>
          <a:xfrm flipH="1">
            <a:off x="5204509" y="3445907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 flipH="1">
            <a:off x="923926" y="3456922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/>
          <p:nvPr/>
        </p:nvCxnSpPr>
        <p:spPr>
          <a:xfrm flipH="1">
            <a:off x="6627592" y="3456922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H="1">
            <a:off x="8060201" y="3445907"/>
            <a:ext cx="21101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7411600" y="3874535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Bau und Umwelt</a:t>
            </a:r>
          </a:p>
        </p:txBody>
      </p:sp>
      <p:cxnSp>
        <p:nvCxnSpPr>
          <p:cNvPr id="68" name="Gerader Verbinder 67"/>
          <p:cNvCxnSpPr/>
          <p:nvPr/>
        </p:nvCxnSpPr>
        <p:spPr>
          <a:xfrm flipH="1">
            <a:off x="8081302" y="4109741"/>
            <a:ext cx="0" cy="7386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/>
          <p:cNvCxnSpPr/>
          <p:nvPr/>
        </p:nvCxnSpPr>
        <p:spPr>
          <a:xfrm flipH="1">
            <a:off x="5399769" y="4848405"/>
            <a:ext cx="4660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 flipH="1">
            <a:off x="5399769" y="4848405"/>
            <a:ext cx="0" cy="162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4751168" y="5018431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Bauamt</a:t>
            </a:r>
          </a:p>
        </p:txBody>
      </p:sp>
      <p:cxnSp>
        <p:nvCxnSpPr>
          <p:cNvPr id="80" name="Gerader Verbinder 79"/>
          <p:cNvCxnSpPr/>
          <p:nvPr/>
        </p:nvCxnSpPr>
        <p:spPr>
          <a:xfrm flipH="1">
            <a:off x="7826627" y="4855818"/>
            <a:ext cx="0" cy="162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7185047" y="5038301"/>
            <a:ext cx="12972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smtClean="0"/>
              <a:t>Hausdienste</a:t>
            </a:r>
          </a:p>
        </p:txBody>
      </p:sp>
      <p:cxnSp>
        <p:nvCxnSpPr>
          <p:cNvPr id="82" name="Gerader Verbinder 81"/>
          <p:cNvCxnSpPr/>
          <p:nvPr/>
        </p:nvCxnSpPr>
        <p:spPr>
          <a:xfrm flipH="1">
            <a:off x="7830729" y="5294047"/>
            <a:ext cx="0" cy="134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H="1">
            <a:off x="6944623" y="5418541"/>
            <a:ext cx="1638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6296022" y="5562084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Schule Dorf</a:t>
            </a:r>
          </a:p>
        </p:txBody>
      </p:sp>
      <p:cxnSp>
        <p:nvCxnSpPr>
          <p:cNvPr id="89" name="Gerader Verbinder 88"/>
          <p:cNvCxnSpPr/>
          <p:nvPr/>
        </p:nvCxnSpPr>
        <p:spPr>
          <a:xfrm flipH="1">
            <a:off x="6944623" y="5418541"/>
            <a:ext cx="0" cy="134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/>
          <p:cNvSpPr txBox="1"/>
          <p:nvPr/>
        </p:nvSpPr>
        <p:spPr>
          <a:xfrm>
            <a:off x="7934078" y="5562084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Schule Ebnet</a:t>
            </a:r>
          </a:p>
        </p:txBody>
      </p:sp>
      <p:cxnSp>
        <p:nvCxnSpPr>
          <p:cNvPr id="91" name="Gerader Verbinder 90"/>
          <p:cNvCxnSpPr/>
          <p:nvPr/>
        </p:nvCxnSpPr>
        <p:spPr>
          <a:xfrm flipH="1">
            <a:off x="8582679" y="5428065"/>
            <a:ext cx="0" cy="1340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feld 95"/>
          <p:cNvSpPr txBox="1"/>
          <p:nvPr/>
        </p:nvSpPr>
        <p:spPr>
          <a:xfrm>
            <a:off x="9071781" y="5021709"/>
            <a:ext cx="1977336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Reg. Brunnenmeisterdienste</a:t>
            </a:r>
          </a:p>
        </p:txBody>
      </p:sp>
      <p:cxnSp>
        <p:nvCxnSpPr>
          <p:cNvPr id="97" name="Gerader Verbinder 96"/>
          <p:cNvCxnSpPr/>
          <p:nvPr/>
        </p:nvCxnSpPr>
        <p:spPr>
          <a:xfrm flipH="1">
            <a:off x="10060449" y="4855818"/>
            <a:ext cx="0" cy="162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feld 102"/>
          <p:cNvSpPr txBox="1"/>
          <p:nvPr/>
        </p:nvSpPr>
        <p:spPr>
          <a:xfrm>
            <a:off x="5442060" y="1092259"/>
            <a:ext cx="1297202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Polizei Oberes Fricktal</a:t>
            </a:r>
          </a:p>
        </p:txBody>
      </p:sp>
      <p:sp>
        <p:nvSpPr>
          <p:cNvPr id="107" name="Textfeld 106"/>
          <p:cNvSpPr txBox="1"/>
          <p:nvPr/>
        </p:nvSpPr>
        <p:spPr>
          <a:xfrm>
            <a:off x="7145017" y="1092259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Stützpunktfeuerwehr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8847976" y="1092259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Schwimmbad</a:t>
            </a:r>
          </a:p>
        </p:txBody>
      </p:sp>
      <p:cxnSp>
        <p:nvCxnSpPr>
          <p:cNvPr id="41" name="Gerader Verbinder 40"/>
          <p:cNvCxnSpPr/>
          <p:nvPr/>
        </p:nvCxnSpPr>
        <p:spPr>
          <a:xfrm flipH="1">
            <a:off x="4419598" y="812248"/>
            <a:ext cx="0" cy="287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3739103" y="1099709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Schule Frick</a:t>
            </a:r>
            <a:endParaRPr lang="de-CH" sz="1000" dirty="0" smtClean="0"/>
          </a:p>
        </p:txBody>
      </p:sp>
      <p:cxnSp>
        <p:nvCxnSpPr>
          <p:cNvPr id="46" name="Gerader Verbinder 45"/>
          <p:cNvCxnSpPr/>
          <p:nvPr/>
        </p:nvCxnSpPr>
        <p:spPr>
          <a:xfrm flipH="1">
            <a:off x="6129016" y="812248"/>
            <a:ext cx="0" cy="287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/>
          <p:cNvCxnSpPr/>
          <p:nvPr/>
        </p:nvCxnSpPr>
        <p:spPr>
          <a:xfrm flipH="1">
            <a:off x="7830811" y="812248"/>
            <a:ext cx="0" cy="287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/>
          <p:cNvCxnSpPr/>
          <p:nvPr/>
        </p:nvCxnSpPr>
        <p:spPr>
          <a:xfrm flipH="1">
            <a:off x="9527123" y="812248"/>
            <a:ext cx="0" cy="287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>
            <a:off x="4419598" y="1338480"/>
            <a:ext cx="0" cy="6468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/>
          <p:nvPr/>
        </p:nvCxnSpPr>
        <p:spPr>
          <a:xfrm flipH="1">
            <a:off x="3592225" y="1996090"/>
            <a:ext cx="159095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 flipH="1">
            <a:off x="3592225" y="1985319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 flipH="1">
            <a:off x="5183183" y="1985319"/>
            <a:ext cx="0" cy="4176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2943624" y="2415648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Primarschule</a:t>
            </a:r>
            <a:endParaRPr lang="de-CH" sz="1000" dirty="0" smtClean="0"/>
          </a:p>
        </p:txBody>
      </p:sp>
      <p:sp>
        <p:nvSpPr>
          <p:cNvPr id="60" name="Textfeld 59"/>
          <p:cNvSpPr txBox="1"/>
          <p:nvPr/>
        </p:nvSpPr>
        <p:spPr>
          <a:xfrm>
            <a:off x="4497851" y="2411388"/>
            <a:ext cx="1297202" cy="24622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1000" dirty="0" smtClean="0"/>
              <a:t>Regionale Oberstufe</a:t>
            </a:r>
            <a:endParaRPr lang="de-CH" sz="1000" dirty="0" smtClean="0"/>
          </a:p>
        </p:txBody>
      </p:sp>
    </p:spTree>
    <p:extLst>
      <p:ext uri="{BB962C8B-B14F-4D97-AF65-F5344CB8AC3E}">
        <p14:creationId xmlns:p14="http://schemas.microsoft.com/office/powerpoint/2010/main" val="20999916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6.2"/>
  <p:tag name="AS_RELEASE_DATE" val="2022.03.31"/>
  <p:tag name="AS_TITLE" val="Aspose.Slides for Java"/>
  <p:tag name="AS_VERSION" val="22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isabelle.hirsbrunner</dc:creator>
  <cp:lastModifiedBy>Hirsbrunner Isabelle</cp:lastModifiedBy>
  <cp:revision>57</cp:revision>
  <cp:lastPrinted>2020-09-02T13:01:53Z</cp:lastPrinted>
  <dcterms:created xsi:type="dcterms:W3CDTF">2020-08-13T10:57:32Z</dcterms:created>
  <dcterms:modified xsi:type="dcterms:W3CDTF">2024-04-12T07:10:07Z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C-BCID">
    <vt:lpwstr>2211081541385750</vt:lpwstr>
  </property>
  <property fmtid="{D5CDD505-2E9C-101B-9397-08002B2CF9AE}" pid="3" name="BC-DocVer">
    <vt:r8>1</vt:r8>
  </property>
  <property fmtid="{D5CDD505-2E9C-101B-9397-08002B2CF9AE}" pid="4" name="BC-DownDT">
    <vt:lpwstr>2024-04-11T19:45:25.496Z</vt:lpwstr>
  </property>
  <property fmtid="{D5CDD505-2E9C-101B-9397-08002B2CF9AE}" pid="5" name="BC-UNID">
    <vt:lpwstr>C12588A400124308C12588F40050B777</vt:lpwstr>
  </property>
  <property fmtid="{D5CDD505-2E9C-101B-9397-08002B2CF9AE}" pid="6" name="BC-User">
    <vt:lpwstr>Michael Widmer</vt:lpwstr>
  </property>
  <property fmtid="{D5CDD505-2E9C-101B-9397-08002B2CF9AE}" pid="7" name="BC-GUID">
    <vt:lpwstr>6481ff12-29ff-497a-8e0e-eca5074aee69</vt:lpwstr>
  </property>
</Properties>
</file>